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62" r:id="rId4"/>
    <p:sldId id="259" r:id="rId5"/>
    <p:sldId id="263" r:id="rId6"/>
    <p:sldId id="267" r:id="rId7"/>
    <p:sldId id="260" r:id="rId8"/>
    <p:sldId id="265" r:id="rId9"/>
    <p:sldId id="266" r:id="rId10"/>
    <p:sldId id="270" r:id="rId11"/>
    <p:sldId id="269" r:id="rId12"/>
    <p:sldId id="26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5250" autoAdjust="0"/>
  </p:normalViewPr>
  <p:slideViewPr>
    <p:cSldViewPr snapToGrid="0" snapToObjects="1">
      <p:cViewPr varScale="1">
        <p:scale>
          <a:sx n="82" d="100"/>
          <a:sy n="82" d="100"/>
        </p:scale>
        <p:origin x="691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3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7168B-F9AD-EA17-8410-14158D0307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065A98-FD64-42D5-2EF1-46BD0C25F4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10BC-4BF1-F7F8-F0C5-8C967DE65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C77E70-F74C-A5CD-62E1-7B79A932D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E2641-4FE5-F71D-7372-A3A8C481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106C2133-48D0-7DC4-6CAB-7CDA2E7DF1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AF73248F-259F-AEB1-2EF7-6FE4784D48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76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D18C5-8835-B089-2F56-5BFAB86BA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22B3A6-6CD8-3599-6859-96F222902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7DF219-382A-895A-D7EA-1D1773571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01F57-0C80-A323-7BCB-3E25DF2E8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594AE-7EDE-ECE6-4A01-73685351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370C35B-8F57-3CA8-3491-87AA8939A6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7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95D60-2FD0-FCFB-4173-69836C602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A66FCA-8AF6-DB80-380D-9590CC4595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81B21D-9F9B-2528-C5CA-448D8891B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8300F-E2A5-4696-5D3A-3C1A7E71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A8E8C-3F7A-4AD3-C82C-101C825E7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F8CF3B92-D4F3-E159-9240-DA03FAB9F1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2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74E7-755F-5242-FA58-63F62179D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093372-9ACA-85CD-DA0B-48E8DEDC17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8B25BD-20FE-B1DD-818E-D16479E76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C75AF2-5C9F-9022-0D89-1C62212D5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DDD21-CED3-B273-F2D2-593122188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0B1D89F-48E5-0D73-E131-00A8445ED7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06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D12FC-193A-5807-C19C-6DFD51F82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7F387A-5504-179C-BCBD-4CE0FAB79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10143-BE02-3260-6AE6-FDE830B2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D8FAA3-D9F7-6A2D-88C9-926D8A9D6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FAF71-66B9-3668-5602-8C3B7B4A5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60D5603-BBFE-689B-F04B-42665C62D8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70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A8B19-0355-E9A7-2CAC-698FDAE2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3DEEB-34E1-4CD9-5E53-79E89BEE77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403FAF-17B5-8DFE-DAF2-94959DD1FE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0A1352-FC38-18A6-6888-2BF811A03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CA77B-55D7-19AF-55BB-29A5497DE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A9BE5A-387C-D902-8C2E-AAB856EC5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6A674930-4387-501A-39CD-36A1CCED4A2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048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DBD99-24D2-11A5-4636-B6F19DD14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FB040-AB63-E514-9FB7-46B366046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E369F6-6EE9-7A6F-4C90-070C3F354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24647E-3DFF-0E2C-68D8-30F28DEBF2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341471-16AF-7960-8883-ECFDCE6B3C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79E497-BA60-6027-6AC4-B69278F7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B61013C-4EBD-EB9C-3066-D02C3157E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30D3C7-98B2-9A95-674C-5C6091BE7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10" name="Picture 9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7B0282E4-DC6D-5516-37DD-7C85D88A45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3599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ACB30-B2B0-5C80-F444-2F0EE915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E7D79-8127-3E0B-4FCC-00F5AAC1E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3F8731-3351-DC93-6741-38818352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181C89-5DF3-B802-5AEC-0D4CA3F5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6" name="Picture 5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D448619E-8C03-9354-D62A-0147640B96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8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248C0F-8F13-55DE-CC7C-F1A082270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984FC5-EF4F-E2A8-04EC-A20BF2868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B27733-8941-565A-A5BD-A7B32EF7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5" name="Picture 4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B33D306F-D664-79EE-D7F2-C7A05BDA614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2CEA7-2E98-81BD-7ED3-4C563C7D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2A502-350B-C085-0C9B-E4E171AEC1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B1720F-3595-C89D-F3AA-DBD9A8F190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EE9D35-40F2-7299-2E2F-9801B3FED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ED4EAD-CCE4-1018-FC6F-E1BFF2201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A65514-99BC-7DC6-03EC-CC3D4E50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84F57755-C822-F160-D498-4E6D2682C0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14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793DD-3544-C1CE-8001-367725AD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B274B4-7C52-35F4-BF53-7EB2374F21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15015C-7CDF-7C27-40D5-282575788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1F22D-842C-C3F3-8111-B308F138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D8ACCB-D86A-8340-83DF-E9D64A929EB3}" type="datetimeFigureOut">
              <a:rPr lang="x-none" smtClean="0"/>
              <a:pPr/>
              <a:t>21-May-22</a:t>
            </a:fld>
            <a:endParaRPr lang="x-non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D25254-40DA-A3A1-FC2A-9D957112C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55A844-042B-9B35-FC2D-A28865A78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7EE6E7-1C6C-5642-908E-0E7F366911F0}" type="slidenum">
              <a:rPr lang="x-none" smtClean="0"/>
              <a:pPr/>
              <a:t>‹#›</a:t>
            </a:fld>
            <a:endParaRPr lang="x-none"/>
          </a:p>
        </p:txBody>
      </p:sp>
      <p:pic>
        <p:nvPicPr>
          <p:cNvPr id="8" name="Picture 7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25A8AF21-8130-4233-287A-70F618D5E7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5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66633F-6B77-7438-594E-1BED199DB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468EDC-AFAB-8EC8-218E-8A30FBFCCE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DB9F4-98E1-CF20-BA3C-863F2BBC4C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D8ACCB-D86A-8340-83DF-E9D64A929EB3}" type="datetimeFigureOut">
              <a:rPr lang="x-none" smtClean="0"/>
              <a:pPr/>
              <a:t>21-May-22</a:t>
            </a:fld>
            <a:endParaRPr 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F236C-DD81-8B37-1E04-E888235858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8E072-A6CF-E184-644E-85E1A7902A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EE6E7-1C6C-5642-908E-0E7F366911F0}" type="slidenum">
              <a:rPr lang="x-none" smtClean="0"/>
              <a:pPr/>
              <a:t>‹#›</a:t>
            </a:fld>
            <a:endParaRPr lang="x-none" dirty="0"/>
          </a:p>
        </p:txBody>
      </p:sp>
      <p:pic>
        <p:nvPicPr>
          <p:cNvPr id="7" name="Picture 6" descr="A picture containing sign, stop, reading, outdoor&#10;&#10;Description automatically generated">
            <a:extLst>
              <a:ext uri="{FF2B5EF4-FFF2-40B4-BE49-F238E27FC236}">
                <a16:creationId xmlns:a16="http://schemas.microsoft.com/office/drawing/2014/main" id="{0C17C5F0-B746-AFB6-C182-B098C4D791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t="59903" b="1690"/>
          <a:stretch/>
        </p:blipFill>
        <p:spPr>
          <a:xfrm>
            <a:off x="-1" y="6175332"/>
            <a:ext cx="12204903" cy="682668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E948F491-C45A-A59C-4E6B-3478A802D4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5304" t="16072" r="50768" b="17480"/>
          <a:stretch/>
        </p:blipFill>
        <p:spPr>
          <a:xfrm>
            <a:off x="0" y="0"/>
            <a:ext cx="2648197" cy="895415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CBDD58DC-A316-AAE2-F4A1-05C81B62DAA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l="83967" t="24189" r="6067" b="24064"/>
          <a:stretch/>
        </p:blipFill>
        <p:spPr>
          <a:xfrm>
            <a:off x="10982195" y="0"/>
            <a:ext cx="1177446" cy="1366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9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0D66B-F750-204D-B5DE-C8D053980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122363"/>
            <a:ext cx="12192000" cy="2387600"/>
          </a:xfrm>
        </p:spPr>
        <p:txBody>
          <a:bodyPr>
            <a:normAutofit/>
          </a:bodyPr>
          <a:lstStyle/>
          <a:p>
            <a:r>
              <a:rPr lang="sr-Cyrl-RS" sz="4800" b="1" i="0" u="none" strike="noStrike" baseline="0" dirty="0">
                <a:latin typeface="+mn-lt"/>
              </a:rPr>
              <a:t>КРЕИРАЊЕ ВИЏЕТА У ПРОГРАМСКОМ</a:t>
            </a:r>
            <a:br>
              <a:rPr lang="sr-Cyrl-RS" sz="4800" b="1" i="0" u="none" strike="noStrike" baseline="0" dirty="0">
                <a:latin typeface="+mn-lt"/>
              </a:rPr>
            </a:br>
            <a:r>
              <a:rPr lang="en-US" sz="4800" b="1" i="0" u="none" strike="noStrike" baseline="0" dirty="0">
                <a:latin typeface="+mn-lt"/>
              </a:rPr>
              <a:t>J</a:t>
            </a:r>
            <a:r>
              <a:rPr lang="sr-Cyrl-RS" sz="4800" b="1" i="0" u="none" strike="noStrike" baseline="0" dirty="0">
                <a:latin typeface="+mn-lt"/>
              </a:rPr>
              <a:t>ЕЗИКУ </a:t>
            </a:r>
            <a:r>
              <a:rPr lang="en-US" sz="4800" b="1" u="none" strike="noStrike" baseline="0" dirty="0">
                <a:latin typeface="+mn-lt"/>
              </a:rPr>
              <a:t>SWIFT</a:t>
            </a:r>
            <a:endParaRPr lang="x-none" sz="4800" b="1" dirty="0"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297DC4-6EF6-7B4A-9DA9-00409F3E5E4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sr-Cyrl-RS" dirty="0"/>
          </a:p>
          <a:p>
            <a:r>
              <a:rPr lang="sr-Cyrl-RS" dirty="0"/>
              <a:t>Студент</a:t>
            </a:r>
            <a:r>
              <a:rPr lang="en-US" dirty="0"/>
              <a:t>: </a:t>
            </a:r>
            <a:r>
              <a:rPr lang="sr-Cyrl-RS" dirty="0"/>
              <a:t>Марко Вељковић</a:t>
            </a:r>
          </a:p>
          <a:p>
            <a:endParaRPr lang="sr-Cyrl-RS" dirty="0"/>
          </a:p>
          <a:p>
            <a:r>
              <a:rPr lang="sr-Cyrl-RS" dirty="0"/>
              <a:t>Ментор: </a:t>
            </a:r>
            <a:r>
              <a:rPr lang="ru-RU" b="0" i="0" u="none" strike="noStrike" baseline="0" dirty="0"/>
              <a:t>др Милена Вујошевић Јаничић, ванредни професор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3090065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876677-B325-7360-0DE5-23FECB8F77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75179" y="1690686"/>
            <a:ext cx="2945619" cy="44494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D992C4-D30D-CD18-89D7-305F99020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167" y="1690688"/>
            <a:ext cx="2502019" cy="444947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3989250-10DC-54CC-ABDE-9D2F1EB49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71673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40C813-2259-A707-2762-B8520127B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60CD-2C4C-3111-2632-471998767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7"/>
            <a:ext cx="10515600" cy="4553436"/>
          </a:xfrm>
        </p:spPr>
        <p:txBody>
          <a:bodyPr/>
          <a:lstStyle/>
          <a:p>
            <a:r>
              <a:rPr lang="sr-Cyrl-RS" sz="2400" dirty="0"/>
              <a:t>Галерија виџета</a:t>
            </a:r>
            <a:endParaRPr lang="en-US" sz="2400" dirty="0"/>
          </a:p>
          <a:p>
            <a:r>
              <a:rPr lang="sr-Cyrl-RS" sz="2400" dirty="0"/>
              <a:t>Два типа виџета</a:t>
            </a:r>
          </a:p>
          <a:p>
            <a:r>
              <a:rPr lang="sr-Cyrl-RS" sz="2400" dirty="0"/>
              <a:t>Везе унутар виџета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084B7-3725-A283-73CC-AFAB5A9BEE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2856" y="1825625"/>
            <a:ext cx="1980968" cy="42859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541205-7611-42DA-E6AF-856E89386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79" y="1825625"/>
            <a:ext cx="2539894" cy="428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3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400" b="0" i="0" u="none" strike="noStrike" baseline="0" dirty="0">
                <a:latin typeface="+mn-lt"/>
              </a:rPr>
              <a:t>В</a:t>
            </a:r>
            <a:r>
              <a:rPr lang="ru-RU" sz="2400" b="0" i="0" u="none" strike="noStrike" baseline="0" dirty="0">
                <a:latin typeface="+mn-lt"/>
              </a:rPr>
              <a:t>изуелни приказ апликације</a:t>
            </a:r>
            <a:endParaRPr lang="x-none" sz="8000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r-Cyrl-RS" dirty="0"/>
              <a:t>текст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2523369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Програмски језик </a:t>
            </a:r>
            <a:r>
              <a:rPr lang="en-US" sz="2800" b="1" i="1" u="none" strike="noStrike" baseline="0" dirty="0">
                <a:latin typeface="+mn-lt"/>
              </a:rPr>
              <a:t>Swift</a:t>
            </a:r>
            <a:endParaRPr lang="x-none" sz="60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882"/>
            <a:ext cx="10515600" cy="4628081"/>
          </a:xfrm>
        </p:spPr>
        <p:txBody>
          <a:bodyPr>
            <a:noAutofit/>
          </a:bodyPr>
          <a:lstStyle/>
          <a:p>
            <a:r>
              <a:rPr lang="en-US" sz="2400" i="1" dirty="0"/>
              <a:t>Apple</a:t>
            </a:r>
            <a:r>
              <a:rPr lang="en-US" sz="2400" dirty="0"/>
              <a:t> (</a:t>
            </a:r>
            <a:r>
              <a:rPr lang="en-US" sz="2400" i="1" dirty="0"/>
              <a:t>iOS</a:t>
            </a:r>
            <a:r>
              <a:rPr lang="en-US" sz="2400" dirty="0"/>
              <a:t>, </a:t>
            </a:r>
            <a:r>
              <a:rPr lang="en-US" sz="2400" i="1" dirty="0" err="1"/>
              <a:t>iPadOS</a:t>
            </a:r>
            <a:r>
              <a:rPr lang="en-US" sz="2400" dirty="0"/>
              <a:t>, </a:t>
            </a:r>
            <a:r>
              <a:rPr lang="en-US" sz="2400" i="1" dirty="0"/>
              <a:t>macOS</a:t>
            </a:r>
            <a:r>
              <a:rPr lang="en-US" sz="2400" dirty="0"/>
              <a:t>, </a:t>
            </a:r>
            <a:r>
              <a:rPr lang="en-US" sz="2400" i="1" dirty="0" err="1"/>
              <a:t>tvOS</a:t>
            </a:r>
            <a:r>
              <a:rPr lang="en-US" sz="2400" dirty="0"/>
              <a:t>, </a:t>
            </a:r>
            <a:r>
              <a:rPr lang="en-US" sz="2400" i="1" dirty="0" err="1"/>
              <a:t>watchOS</a:t>
            </a:r>
            <a:r>
              <a:rPr lang="en-US" sz="2400" dirty="0"/>
              <a:t>)</a:t>
            </a:r>
            <a:r>
              <a:rPr lang="sr-Latn-RS" sz="2400" dirty="0"/>
              <a:t> </a:t>
            </a:r>
            <a:endParaRPr lang="en-US" sz="2400" dirty="0"/>
          </a:p>
          <a:p>
            <a:r>
              <a:rPr lang="en-US" sz="2400" dirty="0"/>
              <a:t>{</a:t>
            </a:r>
            <a:r>
              <a:rPr lang="en-US" sz="2400" i="1" dirty="0"/>
              <a:t>WWDC</a:t>
            </a:r>
            <a:r>
              <a:rPr lang="en-US" sz="2400" dirty="0"/>
              <a:t>}</a:t>
            </a:r>
            <a:endParaRPr lang="sr-Latn-RS" sz="2400" dirty="0"/>
          </a:p>
          <a:p>
            <a:r>
              <a:rPr lang="sr-Latn-RS" sz="2400" i="1" dirty="0"/>
              <a:t>„The Swift Programming Language</a:t>
            </a:r>
            <a:r>
              <a:rPr lang="sr-Latn-RS" sz="2400" dirty="0"/>
              <a:t>“</a:t>
            </a:r>
          </a:p>
          <a:p>
            <a:r>
              <a:rPr lang="sr-Cyrl-RS" sz="2400" dirty="0"/>
              <a:t>Модеран</a:t>
            </a:r>
          </a:p>
          <a:p>
            <a:pPr lvl="1"/>
            <a:r>
              <a:rPr lang="sr-Cyrl-RS" dirty="0"/>
              <a:t>Аутоматски бројач референци</a:t>
            </a:r>
          </a:p>
          <a:p>
            <a:pPr lvl="1"/>
            <a:r>
              <a:rPr lang="sr-Cyrl-RS" dirty="0"/>
              <a:t>Надоградња типа</a:t>
            </a:r>
          </a:p>
          <a:p>
            <a:r>
              <a:rPr lang="sr-Cyrl-RS" sz="2400" dirty="0"/>
              <a:t>Безбедан</a:t>
            </a:r>
          </a:p>
          <a:p>
            <a:pPr lvl="1"/>
            <a:r>
              <a:rPr lang="sr-Cyrl-RS" dirty="0"/>
              <a:t>Опционе променљиве</a:t>
            </a:r>
          </a:p>
          <a:p>
            <a:r>
              <a:rPr lang="en-US" sz="2400" i="1" dirty="0" err="1"/>
              <a:t>Xcode</a:t>
            </a:r>
            <a:endParaRPr lang="en-US" sz="2400" i="1" dirty="0"/>
          </a:p>
          <a:p>
            <a:pPr lvl="1"/>
            <a:r>
              <a:rPr lang="sr-Cyrl-RS" dirty="0"/>
              <a:t>Симулатор</a:t>
            </a:r>
          </a:p>
          <a:p>
            <a:pPr lvl="1"/>
            <a:r>
              <a:rPr lang="sr-Cyrl-RS" dirty="0"/>
              <a:t>Инструменти</a:t>
            </a:r>
            <a:endParaRPr lang="en-US" dirty="0"/>
          </a:p>
          <a:p>
            <a:endParaRPr lang="sr-Latn-RS" sz="2400" dirty="0"/>
          </a:p>
          <a:p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7F5197-6A61-BDC9-190A-DB7E8A246E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348" y="1548882"/>
            <a:ext cx="3305452" cy="1021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F5DADA-6387-CE49-BE82-9F11B7746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8948" y="4832111"/>
            <a:ext cx="1344852" cy="134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04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i="1" u="none" strike="noStrike" baseline="0" dirty="0" err="1">
                <a:latin typeface="+mn-lt"/>
              </a:rPr>
              <a:t>SwiftUI</a:t>
            </a:r>
            <a:endParaRPr lang="x-none" sz="6600" b="1" i="1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5535"/>
            <a:ext cx="10515600" cy="4581429"/>
          </a:xfrm>
        </p:spPr>
        <p:txBody>
          <a:bodyPr/>
          <a:lstStyle/>
          <a:p>
            <a:r>
              <a:rPr lang="sr-Cyrl-RS" sz="2400" dirty="0"/>
              <a:t>Декларативно програмирање</a:t>
            </a:r>
          </a:p>
          <a:p>
            <a:r>
              <a:rPr lang="en-US" sz="2400" i="1" dirty="0" err="1"/>
              <a:t>UIKit</a:t>
            </a:r>
            <a:endParaRPr lang="sr-Cyrl-RS" sz="2400" i="1" dirty="0"/>
          </a:p>
          <a:p>
            <a:r>
              <a:rPr lang="sr-Cyrl-RS" sz="2400" dirty="0"/>
              <a:t>Преглед уживо				</a:t>
            </a:r>
          </a:p>
          <a:p>
            <a:endParaRPr lang="sr-Cyrl-RS" sz="2400" dirty="0"/>
          </a:p>
          <a:p>
            <a:endParaRPr lang="x-none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60C29-7352-9510-A21E-49B1D41A2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7682" y="2639775"/>
            <a:ext cx="8586352" cy="2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6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x-none" sz="7200" b="1" i="1" dirty="0">
              <a:latin typeface="+mn-lt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4FE4D3-0DEC-EA7A-11DE-3DA05E06E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86204"/>
            <a:ext cx="10635949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Приказ виџета </a:t>
            </a:r>
          </a:p>
          <a:p>
            <a:r>
              <a:rPr lang="en-US" sz="2400" i="1" dirty="0" err="1"/>
              <a:t>SwiftUI</a:t>
            </a:r>
            <a:r>
              <a:rPr lang="en-US" sz="2400" dirty="0"/>
              <a:t> </a:t>
            </a:r>
            <a:r>
              <a:rPr lang="sr-Cyrl-RS" sz="2400" dirty="0"/>
              <a:t>поглед</a:t>
            </a:r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CB512-E46B-8286-1F6C-092B542C4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25" y="3579525"/>
            <a:ext cx="1889924" cy="1897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56DA228-0C80-F3E8-CBEC-E1124E71C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943" y="3587145"/>
            <a:ext cx="4145639" cy="18899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C624FB1-B4E6-6BD7-F8F8-6C5F94B96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3576" y="1380931"/>
            <a:ext cx="4130398" cy="41380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0EB348E-3708-494C-816F-81341C24E79C}"/>
              </a:ext>
            </a:extLst>
          </p:cNvPr>
          <p:cNvSpPr txBox="1"/>
          <p:nvPr/>
        </p:nvSpPr>
        <p:spPr>
          <a:xfrm>
            <a:off x="778025" y="5507283"/>
            <a:ext cx="18899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Мали виџет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320D6B2-0C2B-9BEB-B8AD-E8B2B9C583EE}"/>
              </a:ext>
            </a:extLst>
          </p:cNvPr>
          <p:cNvSpPr txBox="1"/>
          <p:nvPr/>
        </p:nvSpPr>
        <p:spPr>
          <a:xfrm>
            <a:off x="2902943" y="5518950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Средњи виџет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106C5F-8382-A1ED-3E9D-5B39C5AE1F02}"/>
              </a:ext>
            </a:extLst>
          </p:cNvPr>
          <p:cNvSpPr txBox="1"/>
          <p:nvPr/>
        </p:nvSpPr>
        <p:spPr>
          <a:xfrm>
            <a:off x="7283576" y="5560831"/>
            <a:ext cx="4130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Велики виџет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972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04311-3D8A-4AB3-A08E-FED7814F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i="0" u="none" strike="noStrike" baseline="0" dirty="0">
                <a:latin typeface="+mn-lt"/>
              </a:rPr>
              <a:t>Улога и развој виџет</a:t>
            </a:r>
            <a:r>
              <a:rPr lang="sr-Cyrl-RS" sz="2800" b="1" dirty="0">
                <a:latin typeface="+mn-lt"/>
              </a:rPr>
              <a:t>а</a:t>
            </a:r>
            <a:endParaRPr lang="en-US" sz="2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E315B0-CDE6-03B0-801A-EC1B3DB3A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67611"/>
            <a:ext cx="8618967" cy="412277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26970B-9AC4-6BB0-6A84-07CD500DD123}"/>
              </a:ext>
            </a:extLst>
          </p:cNvPr>
          <p:cNvSpPr txBox="1"/>
          <p:nvPr/>
        </p:nvSpPr>
        <p:spPr>
          <a:xfrm>
            <a:off x="838199" y="5560617"/>
            <a:ext cx="8618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Cyrl-RS" dirty="0"/>
              <a:t>Екстра велики виџет (само за уређај </a:t>
            </a:r>
            <a:r>
              <a:rPr lang="en-US" i="1" dirty="0"/>
              <a:t>iPad)</a:t>
            </a:r>
          </a:p>
        </p:txBody>
      </p:sp>
    </p:spTree>
    <p:extLst>
      <p:ext uri="{BB962C8B-B14F-4D97-AF65-F5344CB8AC3E}">
        <p14:creationId xmlns:p14="http://schemas.microsoft.com/office/powerpoint/2010/main" val="1079195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217E73-88D5-1D57-BD12-73C23ABE1E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sr-Cyrl-RS" sz="2800" b="1" dirty="0">
                <a:latin typeface="+mn-lt"/>
              </a:rPr>
              <a:t>Апликација „Кулинарство – сласно и ефикасно“ </a:t>
            </a:r>
            <a:endParaRPr lang="en-US" sz="2800" b="1" dirty="0">
              <a:latin typeface="+mn-lt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4F78067-5720-29D6-F17F-DDF319059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408922"/>
            <a:ext cx="4633104" cy="4633104"/>
          </a:xfrm>
        </p:spPr>
      </p:pic>
    </p:spTree>
    <p:extLst>
      <p:ext uri="{BB962C8B-B14F-4D97-AF65-F5344CB8AC3E}">
        <p14:creationId xmlns:p14="http://schemas.microsoft.com/office/powerpoint/2010/main" val="3687693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19AD50-4F1E-434C-37AB-5FD4B406F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540" y="1879503"/>
            <a:ext cx="9958807" cy="4243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0260F2-EC1D-3C4C-A3DE-0BF53F34F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cmsrbrb"/>
              </a:rPr>
              <a:t>Имплементација апликације</a:t>
            </a:r>
            <a:endParaRPr lang="x-none" sz="8800" b="1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6CB75-E9C9-7E4F-A634-EBE43E711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6204"/>
            <a:ext cx="10515600" cy="4590759"/>
          </a:xfrm>
        </p:spPr>
        <p:txBody>
          <a:bodyPr>
            <a:normAutofit/>
          </a:bodyPr>
          <a:lstStyle/>
          <a:p>
            <a:r>
              <a:rPr lang="sr-Cyrl-RS" sz="2400" dirty="0"/>
              <a:t>Архитектура </a:t>
            </a:r>
            <a:r>
              <a:rPr lang="en-US" sz="2400" i="1" dirty="0"/>
              <a:t>MVC</a:t>
            </a:r>
          </a:p>
          <a:p>
            <a:r>
              <a:rPr lang="sr-Cyrl-RS" sz="2400" dirty="0"/>
              <a:t>Модел</a:t>
            </a:r>
          </a:p>
          <a:p>
            <a:r>
              <a:rPr lang="sr-Cyrl-RS" sz="2400" dirty="0"/>
              <a:t>Подаци унутар фајла </a:t>
            </a:r>
            <a:r>
              <a:rPr lang="sr-Cyrl-RS" sz="2400" i="1" dirty="0"/>
              <a:t>.</a:t>
            </a:r>
            <a:r>
              <a:rPr lang="en-US" sz="2400" i="1" dirty="0" err="1"/>
              <a:t>json</a:t>
            </a:r>
            <a:endParaRPr lang="sr-Cyrl-RS" sz="2400" i="1" dirty="0"/>
          </a:p>
          <a:p>
            <a:r>
              <a:rPr lang="sr-Cyrl-RS" sz="2400" dirty="0"/>
              <a:t>Класа </a:t>
            </a:r>
            <a:r>
              <a:rPr lang="en-US" sz="2400" i="1" dirty="0" err="1"/>
              <a:t>AppTheme</a:t>
            </a:r>
            <a:endParaRPr lang="sr-Cyrl-RS" sz="2400" i="1" dirty="0"/>
          </a:p>
          <a:p>
            <a:endParaRPr lang="sr-Cyrl-RS" sz="2400" dirty="0"/>
          </a:p>
          <a:p>
            <a:endParaRPr lang="x-none" sz="2400" dirty="0"/>
          </a:p>
        </p:txBody>
      </p:sp>
    </p:spTree>
    <p:extLst>
      <p:ext uri="{BB962C8B-B14F-4D97-AF65-F5344CB8AC3E}">
        <p14:creationId xmlns:p14="http://schemas.microsoft.com/office/powerpoint/2010/main" val="1167083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EBF1F-4E34-A092-4198-846B27A21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апликације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BE7D-E628-58F5-7BED-F16061108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4865"/>
            <a:ext cx="10515600" cy="4572098"/>
          </a:xfrm>
        </p:spPr>
        <p:txBody>
          <a:bodyPr>
            <a:normAutofit/>
          </a:bodyPr>
          <a:lstStyle/>
          <a:p>
            <a:r>
              <a:rPr lang="sr-Cyrl-RS" sz="2400" dirty="0"/>
              <a:t>Погледи</a:t>
            </a:r>
          </a:p>
          <a:p>
            <a:r>
              <a:rPr lang="sr-Cyrl-RS" sz="2400" dirty="0"/>
              <a:t>Контролери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16FFBF-96CA-67C2-5B10-541586252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506" y="1333060"/>
            <a:ext cx="6680719" cy="471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23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8E70-9352-1A6E-C15A-C03C1819B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2800" b="1" i="0" u="none" strike="noStrike" baseline="0" dirty="0">
                <a:latin typeface="+mn-lt"/>
              </a:rPr>
              <a:t>Имплементација виџета</a:t>
            </a:r>
            <a:endParaRPr lang="en-US" sz="2800" dirty="0"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13246A-D65A-38B4-2F68-2C48685DCD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3528"/>
            <a:ext cx="10515600" cy="4553436"/>
          </a:xfrm>
        </p:spPr>
        <p:txBody>
          <a:bodyPr>
            <a:normAutofit/>
          </a:bodyPr>
          <a:lstStyle/>
          <a:p>
            <a:r>
              <a:rPr lang="sr-Cyrl-RS" sz="2400" dirty="0"/>
              <a:t>Додатак апликације (</a:t>
            </a:r>
            <a:r>
              <a:rPr lang="en-US" sz="2400" i="1" dirty="0"/>
              <a:t>app extension</a:t>
            </a:r>
            <a:r>
              <a:rPr lang="en-US" sz="2400" dirty="0"/>
              <a:t>)</a:t>
            </a:r>
          </a:p>
          <a:p>
            <a:pPr lvl="1"/>
            <a:r>
              <a:rPr lang="sr-Cyrl-RS" sz="2000" dirty="0"/>
              <a:t>Тип</a:t>
            </a:r>
          </a:p>
          <a:p>
            <a:pPr lvl="1"/>
            <a:r>
              <a:rPr lang="sr-Cyrl-RS" sz="2000" dirty="0"/>
              <a:t>Снабдевач</a:t>
            </a:r>
          </a:p>
          <a:p>
            <a:pPr lvl="1"/>
            <a:r>
              <a:rPr lang="sr-Cyrl-RS" sz="2000" dirty="0"/>
              <a:t>Затворење садржаја</a:t>
            </a:r>
          </a:p>
          <a:p>
            <a:pPr lvl="1"/>
            <a:r>
              <a:rPr lang="sr-Cyrl-RS" sz="2000" dirty="0"/>
              <a:t>Прилагођена сврха</a:t>
            </a:r>
            <a:endParaRPr lang="en-US" sz="1600" dirty="0"/>
          </a:p>
          <a:p>
            <a:r>
              <a:rPr lang="sr-Cyrl-RS" sz="2400" dirty="0"/>
              <a:t>Конфигурабилни тип виџета</a:t>
            </a:r>
          </a:p>
          <a:p>
            <a:pPr lvl="1"/>
            <a:r>
              <a:rPr lang="sr-Cyrl-RS" sz="2000" dirty="0"/>
              <a:t>Фајл </a:t>
            </a:r>
            <a:r>
              <a:rPr lang="en-US" sz="2000" i="1" dirty="0"/>
              <a:t>Intent</a:t>
            </a:r>
          </a:p>
          <a:p>
            <a:pPr lvl="1"/>
            <a:r>
              <a:rPr lang="sr-Cyrl-RS" sz="2000" dirty="0"/>
              <a:t>Додатак </a:t>
            </a:r>
            <a:r>
              <a:rPr lang="en-US" sz="2000" i="1" dirty="0"/>
              <a:t>Intent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810FB4-6C90-9E8C-A3D9-A1AD9AE52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196" y="3554963"/>
            <a:ext cx="2546204" cy="255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643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3218</TotalTime>
  <Words>156</Words>
  <Application>Microsoft Office PowerPoint</Application>
  <PresentationFormat>Widescreen</PresentationFormat>
  <Paragraphs>54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cmsrbrb</vt:lpstr>
      <vt:lpstr>Office Theme</vt:lpstr>
      <vt:lpstr>КРЕИРАЊЕ ВИЏЕТА У ПРОГРАМСКОМ JЕЗИКУ SWIFT</vt:lpstr>
      <vt:lpstr>Програмски језик Swift</vt:lpstr>
      <vt:lpstr>SwiftUI</vt:lpstr>
      <vt:lpstr>Улога и развој виџета</vt:lpstr>
      <vt:lpstr>Улога и развој виџета</vt:lpstr>
      <vt:lpstr>Апликација „Кулинарство – сласно и ефикасно“ </vt:lpstr>
      <vt:lpstr>Имплементација апликације</vt:lpstr>
      <vt:lpstr>Имплементација апликације</vt:lpstr>
      <vt:lpstr>Имплементација виџета</vt:lpstr>
      <vt:lpstr>Имплементација виџета</vt:lpstr>
      <vt:lpstr>Имплементација виџета</vt:lpstr>
      <vt:lpstr>Визуелни приказ апликације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Dragana Ilic</dc:creator>
  <cp:lastModifiedBy>Marko Veljkovic</cp:lastModifiedBy>
  <cp:revision>16</cp:revision>
  <dcterms:created xsi:type="dcterms:W3CDTF">2020-06-23T11:51:33Z</dcterms:created>
  <dcterms:modified xsi:type="dcterms:W3CDTF">2022-05-21T20:24:34Z</dcterms:modified>
</cp:coreProperties>
</file>